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2" r:id="rId4"/>
    <p:sldId id="260" r:id="rId5"/>
    <p:sldId id="263" r:id="rId6"/>
    <p:sldId id="269" r:id="rId7"/>
    <p:sldId id="266" r:id="rId8"/>
    <p:sldId id="267" r:id="rId9"/>
    <p:sldId id="270" r:id="rId10"/>
    <p:sldId id="271" r:id="rId11"/>
    <p:sldId id="274" r:id="rId12"/>
    <p:sldId id="275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E78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04" autoAdjust="0"/>
  </p:normalViewPr>
  <p:slideViewPr>
    <p:cSldViewPr snapToGrid="0">
      <p:cViewPr varScale="1">
        <p:scale>
          <a:sx n="108" d="100"/>
          <a:sy n="108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FEDB7A-0145-48E3-AF45-530154C40C68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A6DA9-04E0-469F-A25C-D2E46D43D0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5238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39BEA-3E65-5B32-610D-C5E9E1D12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63653-D1B2-7504-A41B-BDF5641A72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0E586-ADF9-E3DC-C16F-033942B7F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95111-1532-A501-393B-5BFBC398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1C395-4FF9-36B8-EA63-38A090F4E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04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3F82-BD72-94BB-0A29-2A14A6788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BC340-E2BB-48D2-30B8-30BB6FBA5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7D27B-93D8-647C-0DB2-C95B11D3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FFDE-E5C8-A40D-3DAB-5C73635D1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F6E9C-D92D-4456-CAAC-D5BF0340F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929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C8E410-29E8-3538-3554-A4BCB2CD2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D91731-8B0D-771A-F703-827D277FF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5DA8B-627A-0881-07D6-2124DA01B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B7918-57CF-3EB3-D88F-E030ED8D9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5F5A4-C009-49AD-4515-5E769061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380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A7E58-CDEA-FDCE-3607-464EBEAD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861CC-90B8-DC6B-DAD4-49A2364DC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0CA96-D20A-94AF-996B-D7007F147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ECD69-91C9-AFBB-374D-13BA3D67A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4E2AF-3BB9-D351-3497-4A81C666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6988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2007A-DED3-31AB-A785-23C7C1834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0A911-9606-2F3D-33DF-4D8826FE1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FE4E0-78E1-D81F-08B8-EB2E1AAD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D3A08-CB02-7B57-CAB6-5F409A065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59C7-C8A3-352B-763A-C99488F06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270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4E0B-53AD-C879-BC12-A658B04E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8B65-5C64-75AA-5417-1682192F68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74AB4-D026-EC64-0FA6-9FBDF1D11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6A757-A916-B20D-10CC-018406486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01CF3C-BA03-A8A6-2F0E-C51478629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64C73-4BDB-801A-84EE-6D5C8D36F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01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5EE5-F9AB-4804-FAB8-3D755FB8F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515E0-A51D-E813-E713-3E95635D2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7A0FAF-819D-E49C-E3A4-242AF196C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B7DFE-0DE0-30FD-894A-9D991D53C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F770F-3672-B02B-3F64-2E2763520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24EDC1-DCA3-1500-B93C-36E7BF985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7149AB-EE94-1985-51A8-A428BE8F5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618701-E8AA-59A2-941A-262AA74E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549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FAE5F-5034-96D1-B527-8E37BA612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C8875B-538C-7D3D-8979-18AD7082A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6AC018-6097-7087-D0F7-CFC5BCD21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E574B-C5F1-BB25-3FDB-277EB438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142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A71C4-4EC0-4FDD-E9B9-F2C52B015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D29B1B-018F-3D1A-7506-F61E8BC0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392DB-6E87-9D95-A64A-102350CE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847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8F32-C9D0-2B3E-2D2E-0FCB47D1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CC466-9F94-098F-B0FF-00F8A7325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DA40C-D070-85EA-4717-209DCF0FE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D18E2-7B39-FE91-7CBD-EEE70536D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9D28D-6651-D412-848E-F0DFAF0B8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AB8D0-9FA2-466D-985F-24B9370C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505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B9AFC-C7A5-F68A-ACC5-953E94DC2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E3657F-FA54-0457-BAD1-47B66DF545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8924A-4137-D5D8-2473-6CCEB9A24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C0E8C-2CD6-4BAA-CD5B-3447F6F0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96CAB-504C-79C7-98DE-433678A62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FD0F6-E4B3-476B-EA82-C20EDF82C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570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2F21A-5B99-AE22-9FE6-B24081A49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8CE29-23DA-0110-77D2-3B4EAA96A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412F9-A56F-5E10-943C-9759F92290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A0354-A77D-2C8E-A318-EE545D77F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82EDE-0B06-4AF2-EB57-1E8A13941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93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Liquid Bottle Shader in Godot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56080-3FD5-595F-B3BA-ADC1131D72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Lycia Stenson</a:t>
            </a:r>
          </a:p>
        </p:txBody>
      </p:sp>
    </p:spTree>
    <p:extLst>
      <p:ext uri="{BB962C8B-B14F-4D97-AF65-F5344CB8AC3E}">
        <p14:creationId xmlns:p14="http://schemas.microsoft.com/office/powerpoint/2010/main" val="1939452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Adding Child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bg1"/>
                </a:solidFill>
              </a:rPr>
              <a:t>The root node can be renamed to indicate the contents of the Scene</a:t>
            </a:r>
          </a:p>
          <a:p>
            <a:r>
              <a:rPr lang="en-GB" dirty="0">
                <a:solidFill>
                  <a:schemeClr val="bg1"/>
                </a:solidFill>
              </a:rPr>
              <a:t>As well as the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  <a:r>
              <a:rPr lang="en-GB" dirty="0">
                <a:solidFill>
                  <a:schemeClr val="bg1"/>
                </a:solidFill>
              </a:rPr>
              <a:t>, the bottle needs a </a:t>
            </a:r>
            <a:r>
              <a:rPr lang="en-GB" b="1" i="1" dirty="0">
                <a:solidFill>
                  <a:schemeClr val="bg1"/>
                </a:solidFill>
              </a:rPr>
              <a:t>CollisionShape3D</a:t>
            </a:r>
            <a:r>
              <a:rPr lang="en-GB" dirty="0">
                <a:solidFill>
                  <a:schemeClr val="bg1"/>
                </a:solidFill>
              </a:rPr>
              <a:t> and </a:t>
            </a:r>
            <a:r>
              <a:rPr lang="en-GB" b="1" i="1" dirty="0">
                <a:solidFill>
                  <a:schemeClr val="bg1"/>
                </a:solidFill>
              </a:rPr>
              <a:t>MeshInstance3D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The </a:t>
            </a:r>
            <a:r>
              <a:rPr lang="en-GB" b="1" i="1" dirty="0">
                <a:solidFill>
                  <a:schemeClr val="bg1"/>
                </a:solidFill>
              </a:rPr>
              <a:t>CollisionShape3D</a:t>
            </a:r>
            <a:r>
              <a:rPr lang="en-GB" dirty="0">
                <a:solidFill>
                  <a:schemeClr val="bg1"/>
                </a:solidFill>
              </a:rPr>
              <a:t> must be a direct child of the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The </a:t>
            </a:r>
            <a:r>
              <a:rPr lang="en-GB" b="1" i="1" dirty="0">
                <a:solidFill>
                  <a:schemeClr val="bg1"/>
                </a:solidFill>
              </a:rPr>
              <a:t>MeshInstance3D</a:t>
            </a:r>
            <a:r>
              <a:rPr lang="en-GB" dirty="0">
                <a:solidFill>
                  <a:schemeClr val="bg1"/>
                </a:solidFill>
              </a:rPr>
              <a:t> must be a must be a child of the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  <a:r>
              <a:rPr lang="en-GB" dirty="0">
                <a:solidFill>
                  <a:schemeClr val="bg1"/>
                </a:solidFill>
              </a:rPr>
              <a:t> for the mesh to move with the rigid body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27759A3-2512-CBD3-3DC0-61DD664511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424550" y="2986740"/>
            <a:ext cx="2676899" cy="2029108"/>
          </a:xfrm>
        </p:spPr>
      </p:pic>
    </p:spTree>
    <p:extLst>
      <p:ext uri="{BB962C8B-B14F-4D97-AF65-F5344CB8AC3E}">
        <p14:creationId xmlns:p14="http://schemas.microsoft.com/office/powerpoint/2010/main" val="55382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Creating the Bottle Script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56080-3FD5-595F-B3BA-ADC1131D72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Start with basic drag movement script</a:t>
            </a:r>
          </a:p>
        </p:txBody>
      </p:sp>
    </p:spTree>
    <p:extLst>
      <p:ext uri="{BB962C8B-B14F-4D97-AF65-F5344CB8AC3E}">
        <p14:creationId xmlns:p14="http://schemas.microsoft.com/office/powerpoint/2010/main" val="392338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Adding Child Nodes</a:t>
            </a:r>
          </a:p>
        </p:txBody>
      </p:sp>
    </p:spTree>
    <p:extLst>
      <p:ext uri="{BB962C8B-B14F-4D97-AF65-F5344CB8AC3E}">
        <p14:creationId xmlns:p14="http://schemas.microsoft.com/office/powerpoint/2010/main" val="400502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09262C-27DC-E594-BF53-74D4CB80BC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C8412B-E7B1-AAEF-51A9-7A648BA6F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918"/>
            <a:ext cx="12192000" cy="66341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52D6AA-2E73-27CC-B883-4A9AA05F4F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  <a:effectLst>
            <a:glow rad="63500">
              <a:schemeClr val="tx1">
                <a:lumMod val="85000"/>
                <a:lumOff val="15000"/>
                <a:alpha val="40000"/>
              </a:schemeClr>
            </a:glow>
            <a:softEdge rad="444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8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95814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7E25AED1-F38E-AF0B-7C35-535B28215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a Project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Project Path</a:t>
            </a:r>
            <a:r>
              <a:rPr lang="en-GB" dirty="0">
                <a:solidFill>
                  <a:schemeClr val="bg1"/>
                </a:solidFill>
              </a:rPr>
              <a:t> - Navigate to the folder within which you will save your project</a:t>
            </a:r>
          </a:p>
          <a:p>
            <a:r>
              <a:rPr lang="en-GB" b="1" dirty="0">
                <a:solidFill>
                  <a:schemeClr val="bg1"/>
                </a:solidFill>
              </a:rPr>
              <a:t>Create Folder</a:t>
            </a:r>
            <a:r>
              <a:rPr lang="en-GB" dirty="0">
                <a:solidFill>
                  <a:schemeClr val="bg1"/>
                </a:solidFill>
              </a:rPr>
              <a:t> will create a folder here with the name of your project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364701-E956-DF19-348B-31B2042178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136887"/>
            <a:ext cx="5181600" cy="3728814"/>
          </a:xfrm>
        </p:spPr>
      </p:pic>
    </p:spTree>
    <p:extLst>
      <p:ext uri="{BB962C8B-B14F-4D97-AF65-F5344CB8AC3E}">
        <p14:creationId xmlns:p14="http://schemas.microsoft.com/office/powerpoint/2010/main" val="96013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a Project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Project Path</a:t>
            </a:r>
            <a:r>
              <a:rPr lang="en-GB" dirty="0">
                <a:solidFill>
                  <a:schemeClr val="bg1"/>
                </a:solidFill>
              </a:rPr>
              <a:t> - Navigate to the folder within which you will save your project</a:t>
            </a:r>
          </a:p>
          <a:p>
            <a:r>
              <a:rPr lang="en-GB" b="1" dirty="0">
                <a:solidFill>
                  <a:schemeClr val="bg1"/>
                </a:solidFill>
              </a:rPr>
              <a:t>Create Folder</a:t>
            </a:r>
            <a:r>
              <a:rPr lang="en-GB" dirty="0">
                <a:solidFill>
                  <a:schemeClr val="bg1"/>
                </a:solidFill>
              </a:rPr>
              <a:t> will create a folder here with the name of your project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8DBC92-13EC-069A-2408-1213F93EE1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136887"/>
            <a:ext cx="5181600" cy="3728814"/>
          </a:xfrm>
        </p:spPr>
      </p:pic>
    </p:spTree>
    <p:extLst>
      <p:ext uri="{BB962C8B-B14F-4D97-AF65-F5344CB8AC3E}">
        <p14:creationId xmlns:p14="http://schemas.microsoft.com/office/powerpoint/2010/main" val="288949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782A1E-3A6C-5941-FC0B-20EE32EC05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F19AAB-E500-8942-2711-46B0423F4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918"/>
            <a:ext cx="12192000" cy="663416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6955D24-F005-0E4F-C0DE-B673A8BD4CD1}"/>
              </a:ext>
            </a:extLst>
          </p:cNvPr>
          <p:cNvSpPr/>
          <p:nvPr/>
        </p:nvSpPr>
        <p:spPr>
          <a:xfrm>
            <a:off x="11904" y="415089"/>
            <a:ext cx="1341521" cy="3110164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3A830AF-8225-11C8-387A-D0A6C46947B7}"/>
              </a:ext>
            </a:extLst>
          </p:cNvPr>
          <p:cNvSpPr/>
          <p:nvPr/>
        </p:nvSpPr>
        <p:spPr>
          <a:xfrm>
            <a:off x="11904" y="3580585"/>
            <a:ext cx="1341521" cy="3110164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2DC4528-2BAD-F946-CC29-630572E2F8E9}"/>
              </a:ext>
            </a:extLst>
          </p:cNvPr>
          <p:cNvSpPr/>
          <p:nvPr/>
        </p:nvSpPr>
        <p:spPr>
          <a:xfrm>
            <a:off x="1365329" y="741082"/>
            <a:ext cx="9481965" cy="5731435"/>
          </a:xfrm>
          <a:prstGeom prst="roundRect">
            <a:avLst>
              <a:gd name="adj" fmla="val 569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6E94E78-5D5A-1C38-C723-1238FDBD4B91}"/>
              </a:ext>
            </a:extLst>
          </p:cNvPr>
          <p:cNvSpPr/>
          <p:nvPr/>
        </p:nvSpPr>
        <p:spPr>
          <a:xfrm>
            <a:off x="1353425" y="415088"/>
            <a:ext cx="9481965" cy="325993"/>
          </a:xfrm>
          <a:prstGeom prst="roundRect">
            <a:avLst>
              <a:gd name="adj" fmla="val 7902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246D262-DF2E-0C21-8A11-9D7F16A2B624}"/>
              </a:ext>
            </a:extLst>
          </p:cNvPr>
          <p:cNvSpPr/>
          <p:nvPr/>
        </p:nvSpPr>
        <p:spPr>
          <a:xfrm>
            <a:off x="10850479" y="408835"/>
            <a:ext cx="1341521" cy="6281913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FE86AE5-ABE1-159F-D4C4-6F0334DFFFF5}"/>
              </a:ext>
            </a:extLst>
          </p:cNvPr>
          <p:cNvSpPr/>
          <p:nvPr/>
        </p:nvSpPr>
        <p:spPr>
          <a:xfrm>
            <a:off x="1353425" y="6527849"/>
            <a:ext cx="9481965" cy="185765"/>
          </a:xfrm>
          <a:prstGeom prst="roundRect">
            <a:avLst>
              <a:gd name="adj" fmla="val 7902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115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6" grpId="0" animBg="1"/>
      <p:bldP spid="1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FFE8AFFE-2F07-3C58-26E7-E157796AA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12F1D2-D6A2-A8E3-07E0-2398664E3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you need to know about scenes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31756-DF06-8476-98B8-DCB63AE9557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Unity has Scenes and Prefabs. Unreal has Scenes and Blueprint/C++ Classes.</a:t>
            </a:r>
          </a:p>
          <a:p>
            <a:r>
              <a:rPr lang="en-GB" dirty="0">
                <a:solidFill>
                  <a:schemeClr val="bg1"/>
                </a:solidFill>
              </a:rPr>
              <a:t>However, Godot makes no distinction between scenes and objects within the scene.</a:t>
            </a:r>
          </a:p>
          <a:p>
            <a:r>
              <a:rPr lang="en-GB" dirty="0">
                <a:solidFill>
                  <a:schemeClr val="bg1"/>
                </a:solidFill>
              </a:rPr>
              <a:t>They are all Scenes, made up of sub-objects called Nodes.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3450E-5439-716C-A94F-7374528EC1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Levels, players, and other objects in Godot are all scenes</a:t>
            </a:r>
          </a:p>
          <a:p>
            <a:r>
              <a:rPr lang="en-GB" dirty="0">
                <a:solidFill>
                  <a:schemeClr val="bg1"/>
                </a:solidFill>
              </a:rPr>
              <a:t>These can be saved as .</a:t>
            </a:r>
            <a:r>
              <a:rPr lang="en-GB" dirty="0" err="1">
                <a:solidFill>
                  <a:schemeClr val="bg1"/>
                </a:solidFill>
              </a:rPr>
              <a:t>tscn</a:t>
            </a:r>
            <a:r>
              <a:rPr lang="en-GB" dirty="0">
                <a:solidFill>
                  <a:schemeClr val="bg1"/>
                </a:solidFill>
              </a:rPr>
              <a:t> or .</a:t>
            </a:r>
            <a:r>
              <a:rPr lang="en-GB" dirty="0" err="1">
                <a:solidFill>
                  <a:schemeClr val="bg1"/>
                </a:solidFill>
              </a:rPr>
              <a:t>scn</a:t>
            </a:r>
            <a:r>
              <a:rPr lang="en-GB" dirty="0">
                <a:solidFill>
                  <a:schemeClr val="bg1"/>
                </a:solidFill>
              </a:rPr>
              <a:t> files (t refers to text, instead of binary) and placed within other scenes as part of the Node hierarchy.</a:t>
            </a:r>
          </a:p>
        </p:txBody>
      </p:sp>
    </p:spTree>
    <p:extLst>
      <p:ext uri="{BB962C8B-B14F-4D97-AF65-F5344CB8AC3E}">
        <p14:creationId xmlns:p14="http://schemas.microsoft.com/office/powerpoint/2010/main" val="37146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Creating the Bottle Scene</a:t>
            </a:r>
          </a:p>
        </p:txBody>
      </p:sp>
    </p:spTree>
    <p:extLst>
      <p:ext uri="{BB962C8B-B14F-4D97-AF65-F5344CB8AC3E}">
        <p14:creationId xmlns:p14="http://schemas.microsoft.com/office/powerpoint/2010/main" val="2538915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the Bottle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To create a Scene, we need to choose the typo of its root node</a:t>
            </a:r>
          </a:p>
          <a:p>
            <a:r>
              <a:rPr lang="en-GB" dirty="0">
                <a:solidFill>
                  <a:schemeClr val="bg1"/>
                </a:solidFill>
              </a:rPr>
              <a:t>In the Scene Panel, click </a:t>
            </a:r>
            <a:r>
              <a:rPr lang="en-GB" b="1" dirty="0">
                <a:solidFill>
                  <a:schemeClr val="bg1"/>
                </a:solidFill>
              </a:rPr>
              <a:t>+ Other Node</a:t>
            </a:r>
            <a:r>
              <a:rPr lang="en-GB" dirty="0">
                <a:solidFill>
                  <a:schemeClr val="bg1"/>
                </a:solidFill>
              </a:rPr>
              <a:t> and search for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95FBF6E1-7ECB-7437-7FB8-C1303708FC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448366" y="2905766"/>
            <a:ext cx="2629267" cy="219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94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the Bottle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To create a Scene, we need to choose the typo of its root node</a:t>
            </a:r>
          </a:p>
          <a:p>
            <a:r>
              <a:rPr lang="en-GB" dirty="0">
                <a:solidFill>
                  <a:schemeClr val="bg1"/>
                </a:solidFill>
              </a:rPr>
              <a:t>In the Scene Panel, click </a:t>
            </a:r>
            <a:r>
              <a:rPr lang="en-GB" b="1" dirty="0">
                <a:solidFill>
                  <a:schemeClr val="bg1"/>
                </a:solidFill>
              </a:rPr>
              <a:t>+ Other Node</a:t>
            </a:r>
            <a:r>
              <a:rPr lang="en-GB" dirty="0">
                <a:solidFill>
                  <a:schemeClr val="bg1"/>
                </a:solidFill>
              </a:rPr>
              <a:t> and search for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09A5A18-99CC-FB47-3F3F-550B81C7474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98782"/>
            <a:ext cx="5181600" cy="4205023"/>
          </a:xfrm>
        </p:spPr>
      </p:pic>
    </p:spTree>
    <p:extLst>
      <p:ext uri="{BB962C8B-B14F-4D97-AF65-F5344CB8AC3E}">
        <p14:creationId xmlns:p14="http://schemas.microsoft.com/office/powerpoint/2010/main" val="284560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Adding Child Nodes</a:t>
            </a:r>
          </a:p>
        </p:txBody>
      </p:sp>
    </p:spTree>
    <p:extLst>
      <p:ext uri="{BB962C8B-B14F-4D97-AF65-F5344CB8AC3E}">
        <p14:creationId xmlns:p14="http://schemas.microsoft.com/office/powerpoint/2010/main" val="396017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314</Words>
  <Application>Microsoft Office PowerPoint</Application>
  <PresentationFormat>Widescreen</PresentationFormat>
  <Paragraphs>31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Liquid Bottle Shader in Godot 4</vt:lpstr>
      <vt:lpstr>Creating a Project in Godot</vt:lpstr>
      <vt:lpstr>Creating a Project in Godot</vt:lpstr>
      <vt:lpstr>PowerPoint Presentation</vt:lpstr>
      <vt:lpstr>What you need to know about scenes in Godot</vt:lpstr>
      <vt:lpstr>Creating the Bottle Scene</vt:lpstr>
      <vt:lpstr>Creating the Bottle Scene</vt:lpstr>
      <vt:lpstr>Creating the Bottle Scene</vt:lpstr>
      <vt:lpstr>Adding Child Nodes</vt:lpstr>
      <vt:lpstr>Adding Child Nodes</vt:lpstr>
      <vt:lpstr>Creating the Bottle Script</vt:lpstr>
      <vt:lpstr>Adding Child Nodes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Liquid Bottle Shader in Godot 4</dc:title>
  <dc:creator>Luca Stenson</dc:creator>
  <cp:lastModifiedBy>Stenson, Lycia</cp:lastModifiedBy>
  <cp:revision>78</cp:revision>
  <dcterms:created xsi:type="dcterms:W3CDTF">2023-10-30T20:10:15Z</dcterms:created>
  <dcterms:modified xsi:type="dcterms:W3CDTF">2023-11-02T09:31:55Z</dcterms:modified>
</cp:coreProperties>
</file>

<file path=docProps/thumbnail.jpeg>
</file>